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9EA3-4CEA-9492-2B7E-CDB831B0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B00C6-56B8-0EB8-8AD0-8DDD61DD4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0CEA6-0EE1-9B6E-D51F-3F043D92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8F92D-C4C1-D921-0161-B0A8F044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3A1D1-60D1-77FB-BE62-997D588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8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6E44-44BE-A856-763D-ABEA0311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51D55-580F-B6E2-6A81-8C358281A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9B80C-0487-F335-C028-0C0C766E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91CF-EA0B-8C9E-3AB5-8A870BF6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1AFC4-6F26-50AD-FED8-7B703F2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BB48D-3B5C-6C94-AAA7-CE596480F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D118E-FB64-DFEF-4B49-41B733D74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7ECC-4B7A-46B7-E4FB-3E2752EB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50021-48FC-1A6B-FE10-4CB5428F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5F0A-0378-1E3D-35CE-1E1391AD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8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EAE1-6234-0682-3241-4A6E2CAE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3CD0-11D6-7775-5AC6-30FA197B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E1252-1E76-24B5-A029-AD249902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7B3D5-030E-AB55-4CD5-C930CEB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91E66-7494-7554-7FA6-904EBB0E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4087-DFF2-D569-157D-EC521A4C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93564-9A16-C9CF-63FF-E5C33E0A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5D127-BF7E-095B-2E23-0A13BEB7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075F4-2F5D-64CD-C361-C0AC5BAE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BE15-A635-1626-D4E3-05334B6C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7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8008-1A5E-125B-4D25-44695CA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DEA2-DB68-3890-D591-2332AF358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85B99-BF76-65B4-AB19-8D629509B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3F068-04B6-B542-4648-5553FCE0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A5B70-63E1-AD74-EE02-EDE78A3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1D81B-1D25-962B-3A0B-39B60C93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9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96AA-3290-DCB6-9D0C-286B18E2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4C087-8C31-723E-1106-BCD8FD68C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56973-3787-8FFE-9636-22D9FF74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A45E5-2F3C-B2A3-5054-7B5F5A9E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D982F-AEAE-AE06-96D9-417FBE55A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EA2BB-DB54-596F-5C9F-51429634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85131-357A-69E5-4689-677F76BA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620BE-D353-114C-631B-C1F56491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6CEF-0BAA-FE37-464E-3006FD19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117D2-B5F1-6D4D-4A69-695954E0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8CE88-57DF-F20C-7BF5-24B7C373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A66A-48A5-3D6B-CE8E-BCBBCB0C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7E0D7-9EE3-1560-EF3E-05D528F0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6616F-BAFC-E04E-31D0-F721D718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947A-ADDF-FFF0-5CB6-7AF67370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5D0C-6109-20D9-559E-AC22AC4E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293-89E8-8DA0-875F-48B2834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50451-D929-64F3-4741-B849A5284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D5B79-8058-3312-4EC9-5DF617F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935E0-1BF7-B0CC-3561-1960673F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1E6E-997A-BDC0-E132-C4A76B03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1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C0-2D62-2839-961C-6B04ABFD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DAFAC-4C63-998E-F4BC-E3A9D2D9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E9BC-52FD-40D4-3406-73E0B3477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8FC47-6B21-DDB1-4931-1C96C1CB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A0BF2-9435-BA01-7CC5-EF736E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BFFAF-8419-D0A8-D82A-92DD16AF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EEA8A-FD6F-FA23-A886-41844B49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6990E-83CC-FBE3-4B00-22C24A16B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BE3FF-BE49-563E-FC40-E262912D6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C322-E2CE-6397-98B1-9665023A6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8F3F-28C3-1B2E-5D97-E6D6ED2E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7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4F4E-D155-78B7-F5E1-A4EFA83F218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EBF89-5E65-FECB-C70C-B30C9BB2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062" cy="6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81C4-7942-DFF6-EB2A-E6AC3738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0"/>
            <a:ext cx="12192000" cy="6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46A29-B372-7C12-65E3-BF740EFB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" y="0"/>
            <a:ext cx="1220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9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F62C71-00BD-76D1-8C7A-BFE150AC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8B724-E407-5052-2539-4661B885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3" y="0"/>
            <a:ext cx="1226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9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CCA1AF-D54C-58CB-CCBC-8AB533B8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58"/>
            <a:ext cx="12192000" cy="68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EFA1AB-6479-9751-B3FA-9627C627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92"/>
            <a:ext cx="12189705" cy="68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0AD6E-8867-3594-3E75-78BFBE78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90"/>
            <a:ext cx="12192000" cy="68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8CF7C-8B31-73A9-43EC-FE4592E0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2"/>
            <a:ext cx="12192000" cy="68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260C8-9C66-5074-6B9A-E2A958E2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2"/>
            <a:ext cx="12192000" cy="68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D0A68-74FB-0DCF-68DF-AD72B605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624"/>
            <a:ext cx="12192001" cy="68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FEE608-AD26-5052-53D6-C6ADB88D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2"/>
            <a:ext cx="12192000" cy="68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2BFA2-762B-36F9-2B58-9778CADF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9" y="0"/>
            <a:ext cx="12194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7832-F45F-2DE0-6092-90BA8D3D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40"/>
            <a:ext cx="12258676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03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BF2C87-855B-A6BE-844D-E8DCF1ED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0"/>
            <a:ext cx="12188551" cy="6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8BAE6-8E47-B8F7-3491-B3C9D278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"/>
            <a:ext cx="12268940" cy="68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46AD5-6D36-60D1-E734-6961A3C8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91"/>
            <a:ext cx="12288339" cy="69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8961B-9C6B-4048-44BE-7CDF1429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99" y="-64226"/>
            <a:ext cx="12271899" cy="69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A9092-5FF2-114D-93F4-C18FB6C09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1"/>
            <a:ext cx="12191980" cy="6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40F44-9560-0626-C35B-05D1B788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D1A9E-EBF9-E719-9825-3B2FC81F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"/>
            <a:ext cx="12268199" cy="68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0BA6D-A3D1-8748-D575-1DBD8520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3"/>
            <a:ext cx="12268940" cy="6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83B23-4DAB-0196-0812-88CF0127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" y="-62143"/>
            <a:ext cx="12184540" cy="69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2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Kosachev</dc:creator>
  <cp:lastModifiedBy>Evgeny Kosachev</cp:lastModifiedBy>
  <cp:revision>2</cp:revision>
  <dcterms:created xsi:type="dcterms:W3CDTF">2023-06-15T19:54:09Z</dcterms:created>
  <dcterms:modified xsi:type="dcterms:W3CDTF">2023-06-16T15:06:55Z</dcterms:modified>
</cp:coreProperties>
</file>